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57" r:id="rId6"/>
    <p:sldId id="270" r:id="rId7"/>
    <p:sldId id="271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911AD-9697-43AB-9FAD-6CF5958DF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E425C7-3898-470A-B888-E4F31CC62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7B7CED-2C18-4118-94A6-BC0D893D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3FC6F0-ECD9-4C15-9BEC-63A1454E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C5F531-C6C5-42DF-80F3-8A5AD84F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03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B9D1A-0B60-4669-BBB2-5379E101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FD67FC1-19FF-4979-BE4A-7E83F078D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9069ABE-9526-456C-BFC1-0722D46C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9BCB54-145B-4A59-8469-8421441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5F98E1-5A5A-417C-A1F9-5DE81C10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02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ACA309-9E72-43D6-B028-7445B6F43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982F88A-9CDB-4616-8DB2-FFB7F48C8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F01B59-A42F-498A-8F77-3D2A4284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45A373-FB1D-4F57-86CA-06488DFB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09EF9D-C124-4764-858D-97EC3710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1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F6EBF-89B0-4321-8418-7C88D487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0B64EF5-B835-418C-8CF6-62579288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22B6948-8603-4B91-AF00-2564F82D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B9DB2DA-A897-4AA8-BFF0-59F6CA9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5F399E-3A34-4A76-A775-146C715E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392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E5D42-12B8-4F58-BE14-46E404111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A2C48C1-9E6F-4D83-B1DD-DC2AF4985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8EE7B7-9C0D-4654-B531-A0B66047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9E4CEF9-7078-4F15-BA8B-CE44129B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489943F-E8CD-4074-B5DC-5DF59ABE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3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1050A-8D80-47CD-B4C5-D9994A0F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275B4F-ED62-4C2A-A183-D50A2286D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BE39F87-E31A-4943-9065-F19480B10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411BC77-EE6D-4C3B-ACE4-65B98FB5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C7BC5EC-39E1-44B9-9570-A7873545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787FCF8-E3EE-48E6-95B6-5DCDF106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57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056D0-B67C-4389-A377-8944670E2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1747DFA-A8F8-4C35-AF57-03FFC60F0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50E453E-28FD-4463-908E-6119CFC37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61C08C8-28D3-44FB-82F3-65101DCCA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7FE7D9E-E617-47A6-9B7F-568AA27D5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EC7A0DE-FDBD-46A1-A2AD-BB5E0205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BEFFE5F-AE96-4C18-8EF9-38AC35B6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96E3855-4A2C-48B3-A260-16820842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19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EEC8C-C1DD-4625-BCAE-BA0A1EAE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94A20B7-6EDB-4669-B8D2-E4271BDB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7B97AFE-60D0-462C-A4C9-EA5CDCA5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E37057E-755F-47A2-A5F4-6291B8C9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41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12DBF10-360C-46BC-92F1-B1D51ED8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C5DDDF2-6B88-408F-A334-62128AB3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2856CFC-A837-47C0-B7E7-BAEFB1E6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0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1414B-846B-4184-87A5-28453047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5FB7508-523B-4B98-BE30-25A76A73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0883DBD-9378-4AD4-825D-1F904F71B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4A79B28-CE42-4D5C-A1F8-445B1E43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D40EF88-2587-4F48-A75D-1DA090F51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D96E3F2-E25F-4DC4-B8A9-3F13AD25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845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B3A58-A112-4046-8701-16F0CCCA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48B5C51-6B62-4D41-A331-43BAB4E27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E80FAEC-6A00-48B4-ABFA-28E94FF7E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D3A3887-ACE6-458C-871A-F8595E4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305F049-7D11-4AB9-B860-F78356E3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9CCC5CA-9C72-405B-932C-22DEC17D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165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3B6550E-32AA-432C-A34F-378382F0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1E3676-8F2F-450D-9773-D7DB1923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73E5531-0104-4D91-939B-9DEAD2184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FF57-F338-4FC7-81B6-62EE72724B79}" type="datetimeFigureOut">
              <a:rPr lang="pt-PT" smtClean="0"/>
              <a:t>06/03/2019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9E38AA8-56AD-4073-81D5-66D521E6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521DB3-4E82-435F-AB43-0F9E4256B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1084-0F53-4769-BAFE-138F064C1F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976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274627" y="1943337"/>
            <a:ext cx="9608127" cy="263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ENSAIOS BASEADOS NA INTERACÇÃO ANTICORPO-ANTIGÉNIO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554459"/>
            <a:ext cx="97674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 QUISER ISOLAR O ANTICORPO X PRESENTE NUM ANTISORO DE COELHO QUAL A TÉCNICA MAIS ADEQUADA? </a:t>
            </a:r>
          </a:p>
          <a:p>
            <a:pPr marL="457200" indent="-457200" algn="just">
              <a:buAutoNum type="arabicPeriod"/>
            </a:pP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Imunocitoquímica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pt-PT" sz="3200" i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endParaRPr lang="pt-PT" sz="3200" i="1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C.ELISA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D.Cromatografia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afinidade</a:t>
            </a:r>
          </a:p>
          <a:p>
            <a:pPr indent="-6985" algn="just">
              <a:spcAft>
                <a:spcPts val="0"/>
              </a:spcAft>
            </a:pP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Cromatografia de afinidade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190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554459"/>
            <a:ext cx="97674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2.QUAL A TÉCNICA QUE PODE USAR PARA DETERMINAR A MASSA MOLECULAR DO ANTIGÉNIO X PRESENTE NOS LINFÓCITOS T? </a:t>
            </a:r>
          </a:p>
          <a:p>
            <a:pPr marL="457200" indent="-457200" algn="just">
              <a:buAutoNum type="arabicPeriod"/>
            </a:pP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Imunocitoquímica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pt-PT" sz="3200" i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endParaRPr lang="pt-PT" sz="3200" i="1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C.ELISA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D.Cromatografia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afinidade</a:t>
            </a:r>
          </a:p>
          <a:p>
            <a:pPr indent="-6985" algn="just">
              <a:spcAft>
                <a:spcPts val="0"/>
              </a:spcAft>
            </a:pP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IMMUNOBLOTTING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554459"/>
            <a:ext cx="97674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 SE USAR O ANTICORPO X QUE ISOLOU NUM </a:t>
            </a:r>
            <a:r>
              <a:rPr lang="pt-PT" sz="320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QUAL O MÉTODO DE DETECÇÃO QUE USARÁ? </a:t>
            </a:r>
          </a:p>
          <a:p>
            <a:pPr marL="457200" indent="-457200" algn="just">
              <a:buAutoNum type="arabicPeriod"/>
            </a:pP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A.DIRECTO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INDIRECTO</a:t>
            </a:r>
          </a:p>
          <a:p>
            <a:pPr indent="-6985" algn="just">
              <a:spcAft>
                <a:spcPts val="0"/>
              </a:spcAft>
            </a:pP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INDIRECTO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E12E81C-78E1-4F61-B1F3-CD8728D76EE7}"/>
              </a:ext>
            </a:extLst>
          </p:cNvPr>
          <p:cNvSpPr/>
          <p:nvPr/>
        </p:nvSpPr>
        <p:spPr>
          <a:xfrm>
            <a:off x="1163782" y="1554459"/>
            <a:ext cx="97674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4. SE TIVER NO LABORATÓRIO DOIS ANTICORPOS. UM LINEAR E OUTRO CONFORMACIONAL, QUAL O QUE DEVE USAR EM </a:t>
            </a:r>
            <a:r>
              <a:rPr lang="pt-PT" sz="3200" i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pPr algn="just"/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A.LINEAR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B.CONFORMACIONAL</a:t>
            </a: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DC76870-1B9B-4C9C-A01E-39319A55CA78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LINEAR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DBD036A-87AC-480D-9512-A3F639A21A9B}"/>
              </a:ext>
            </a:extLst>
          </p:cNvPr>
          <p:cNvSpPr/>
          <p:nvPr/>
        </p:nvSpPr>
        <p:spPr>
          <a:xfrm>
            <a:off x="0" y="17557"/>
            <a:ext cx="12192000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63782" y="1554459"/>
            <a:ext cx="97674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5.QUER QUANTIFICAR A HORMONA DE CRESCIMENTO NO SORO DE UM INDIVÍDUO. QUAL A TÉCNICA QUE DEVE USAR?</a:t>
            </a:r>
          </a:p>
          <a:p>
            <a:pPr marL="457200" indent="-457200" algn="just">
              <a:buAutoNum type="arabicPeriod"/>
            </a:pP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A.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Imunocitoquímica</a:t>
            </a: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B.</a:t>
            </a:r>
            <a:r>
              <a:rPr lang="pt-PT" sz="3200" i="1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Immunoblotting</a:t>
            </a:r>
            <a:endParaRPr lang="pt-PT" sz="3200" i="1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C.ELISA</a:t>
            </a:r>
          </a:p>
          <a:p>
            <a:pPr algn="just"/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D.Cromatografia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afinidade</a:t>
            </a:r>
          </a:p>
          <a:p>
            <a:pPr indent="-6985" algn="just">
              <a:spcAft>
                <a:spcPts val="0"/>
              </a:spcAft>
            </a:pP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ELISA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7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136072" y="592362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CONFORMACIONAL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0" y="17557"/>
            <a:ext cx="12192000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03 ENSAIOS BASEADOS NA INTERACÇÃO ANTICORPO-ANTIGÉNIO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D075C68-272F-47CA-A4BE-2A199ABFD19A}"/>
              </a:ext>
            </a:extLst>
          </p:cNvPr>
          <p:cNvSpPr/>
          <p:nvPr/>
        </p:nvSpPr>
        <p:spPr>
          <a:xfrm>
            <a:off x="1163782" y="1554459"/>
            <a:ext cx="97674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6. SE TIVER NO LABORATÓRIO DOIS ANTICORPOS. UM LINEAR E OUTRO CONFORMACIONAL, QUAL O QUE DEVE USAR EM IMUNOCITOQUÍMICA?</a:t>
            </a:r>
          </a:p>
          <a:p>
            <a:pPr algn="just"/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A.LINEAR</a:t>
            </a:r>
          </a:p>
          <a:p>
            <a:pPr algn="just"/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B.CONFORMACIONAL</a:t>
            </a:r>
            <a:endParaRPr lang="pt-PT" sz="28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Ecrã Panorâmico</PresentationFormat>
  <Paragraphs>52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9</cp:revision>
  <dcterms:created xsi:type="dcterms:W3CDTF">2019-03-06T15:12:56Z</dcterms:created>
  <dcterms:modified xsi:type="dcterms:W3CDTF">2019-03-06T15:35:47Z</dcterms:modified>
</cp:coreProperties>
</file>